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7" r:id="rId9"/>
    <p:sldId id="266" r:id="rId10"/>
    <p:sldId id="265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hyperlink" Target="https://namu.wiki/w/ROBOCRAFT" TargetMode="External"/><Relationship Id="rId4" Type="http://schemas.openxmlformats.org/officeDocument/2006/relationships/hyperlink" Target="https://namu.wiki/w/%EC%BD%94%EC%A6%88%EB%AF%B9%20%EB%B8%8C%EB%A0%88%EC%9D%B4%ED%81%AC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8000" dirty="0" smtClean="0">
                <a:solidFill>
                  <a:schemeClr val="accent1">
                    <a:lumMod val="75000"/>
                  </a:schemeClr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D</a:t>
            </a:r>
            <a:r>
              <a:rPr lang="en-US" altLang="ko-KR" sz="4800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on’t</a:t>
            </a:r>
            <a:r>
              <a:rPr lang="en-US" altLang="ko-KR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8000" dirty="0" smtClean="0">
                <a:solidFill>
                  <a:schemeClr val="accent1">
                    <a:lumMod val="75000"/>
                  </a:schemeClr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O</a:t>
            </a:r>
            <a:r>
              <a:rPr lang="en-US" altLang="ko-KR" sz="4800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ver</a:t>
            </a:r>
            <a:r>
              <a:rPr lang="en-US" altLang="ko-KR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8000" dirty="0" smtClean="0">
                <a:solidFill>
                  <a:schemeClr val="accent1">
                    <a:lumMod val="75000"/>
                  </a:schemeClr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T</a:t>
            </a:r>
            <a:r>
              <a:rPr lang="en-US" altLang="ko-KR" sz="4800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urn</a:t>
            </a:r>
            <a:endParaRPr lang="ko-KR" altLang="en-US" sz="48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589213" y="5068324"/>
            <a:ext cx="8915399" cy="1126283"/>
          </a:xfrm>
        </p:spPr>
        <p:txBody>
          <a:bodyPr/>
          <a:lstStyle/>
          <a:p>
            <a:r>
              <a:rPr lang="en-US" altLang="ko-KR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	</a:t>
            </a:r>
            <a:r>
              <a:rPr lang="ko-KR" altLang="en-US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자동차 배틀 게임</a:t>
            </a:r>
            <a:r>
              <a:rPr lang="en-US" altLang="ko-KR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 </a:t>
            </a:r>
            <a:r>
              <a:rPr lang="en-US" altLang="ko-KR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– </a:t>
            </a:r>
            <a:r>
              <a:rPr lang="en-US" altLang="ko-KR" b="1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B</a:t>
            </a:r>
            <a:r>
              <a:rPr lang="en-US" altLang="ko-KR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attle Of Cars</a:t>
            </a:r>
            <a:endParaRPr lang="ko-KR" altLang="en-US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85563" y="6309360"/>
            <a:ext cx="3574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정유한</a:t>
            </a:r>
            <a:r>
              <a:rPr lang="en-US" altLang="ko-KR" sz="14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sz="14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조병현</a:t>
            </a:r>
            <a:r>
              <a:rPr lang="en-US" altLang="ko-KR" sz="14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sz="14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김민찬</a:t>
            </a:r>
            <a:r>
              <a:rPr lang="en-US" altLang="ko-KR" sz="14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sz="14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남현욱</a:t>
            </a:r>
            <a:endParaRPr lang="ko-KR" altLang="en-US" sz="1400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861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 장점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246811" y="2133600"/>
            <a:ext cx="9762309" cy="3777622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화면만 보는 시대에 </a:t>
            </a:r>
            <a:r>
              <a:rPr lang="ko-KR" alt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색다름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을 둘 수 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실제 사람들의 얼굴을 보며 게임을 하기 때문에 친분을 쌓을 수 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현실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에서 </a:t>
            </a:r>
            <a:r>
              <a:rPr lang="ko-KR" alt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경쟁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을 하는 게임이기 때문에 </a:t>
            </a:r>
            <a:r>
              <a:rPr lang="ko-KR" alt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쉽게 질리지 않는다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남녀노소 누구나 </a:t>
            </a:r>
            <a:r>
              <a:rPr lang="ko-KR" alt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쉽게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할 수 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 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화면이 아니라 물리적으로 만질 수 있기 때문에 눈 건강에도 좋고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직접 조립할 수 있기 때문에 아이들에게 색다른 경험을 주고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창의력을 발달시킬 수 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						 </a:t>
            </a:r>
          </a:p>
          <a:p>
            <a:r>
              <a:rPr lang="ko-KR" altLang="en-US" sz="2000" b="1" dirty="0" smtClean="0">
                <a:solidFill>
                  <a:srgbClr val="C0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심판이 필요하지 않고</a:t>
            </a:r>
            <a:r>
              <a:rPr lang="en-US" altLang="ko-KR" sz="2000" b="1" dirty="0" smtClean="0">
                <a:solidFill>
                  <a:srgbClr val="C0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C0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프로그램으로 승패 여부가 자동화되어 서버로 저장할 수 있으므로 공정하다</a:t>
            </a:r>
            <a:r>
              <a:rPr lang="en-US" altLang="ko-KR" sz="2000" b="1" dirty="0" smtClean="0">
                <a:solidFill>
                  <a:srgbClr val="C0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pPr marL="0" indent="0">
              <a:buNone/>
            </a:pPr>
            <a:endParaRPr lang="ko-KR" altLang="en-US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260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08808" y="2644102"/>
            <a:ext cx="8911687" cy="3823199"/>
          </a:xfrm>
        </p:spPr>
        <p:txBody>
          <a:bodyPr>
            <a:normAutofit/>
          </a:bodyPr>
          <a:lstStyle/>
          <a:p>
            <a:r>
              <a:rPr lang="ko-KR" altLang="en-US" sz="9600" dirty="0" smtClean="0">
                <a:latin typeface="문체부 훈민정음체" panose="02020603020101020101" pitchFamily="18" charset="-127"/>
                <a:ea typeface="문체부 훈민정음체" panose="02020603020101020101" pitchFamily="18" charset="-127"/>
              </a:rPr>
              <a:t>감사합니다</a:t>
            </a:r>
            <a:endParaRPr lang="ko-KR" altLang="en-US" sz="9600" dirty="0">
              <a:latin typeface="문체부 훈민정음체" panose="02020603020101020101" pitchFamily="18" charset="-127"/>
              <a:ea typeface="문체부 훈민정음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9026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개요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재미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오락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창의력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(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주제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</a:p>
          <a:p>
            <a:endParaRPr lang="en-US" altLang="ko-KR" dirty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창의력을 가미한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오락으로 </a:t>
            </a:r>
            <a:r>
              <a:rPr lang="ko-KR" altLang="en-US" dirty="0">
                <a:latin typeface="HY엽서M" panose="02030600000101010101" pitchFamily="18" charset="-127"/>
                <a:ea typeface="HY엽서M" panose="02030600000101010101" pitchFamily="18" charset="-127"/>
              </a:rPr>
              <a:t>재미있고 쉽게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남녀노소 누구나 즐길 수 있는 컨텐츠</a:t>
            </a:r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endParaRPr lang="en-US" altLang="ko-KR" dirty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게임을 해본 사람이라면 한번쯤은 생각해 봤을 만하지만 쉽게 접해볼 수 없던 작품</a:t>
            </a:r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endParaRPr lang="en-US" altLang="ko-KR" dirty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0" indent="0">
              <a:buNone/>
            </a:pPr>
            <a:endParaRPr lang="ko-KR" altLang="en-US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908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동기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420983" y="1905000"/>
            <a:ext cx="9083629" cy="45567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z="1600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엄청난 양의 장르의 게임들이 존재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 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화면으로만 접했던 게임들은 쉽게 </a:t>
            </a:r>
            <a:r>
              <a:rPr lang="ko-KR" altLang="en-US" dirty="0" smtClean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질림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      </a:t>
            </a:r>
          </a:p>
          <a:p>
            <a:pPr marL="0" indent="0">
              <a:buNone/>
            </a:pPr>
            <a:r>
              <a:rPr lang="en-US" altLang="ko-KR" sz="1600" dirty="0"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   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사람들은 이제 </a:t>
            </a:r>
            <a:r>
              <a:rPr lang="ko-KR" altLang="en-US" dirty="0" smtClean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색다른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게임을 즐기고 싶어할 것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endParaRPr lang="en-US" altLang="ko-KR" sz="1600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최근에 새롭고 색다른 장르인 증강현실 게임 출시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    요즘 </a:t>
            </a:r>
            <a:r>
              <a:rPr lang="ko-KR" altLang="en-US" sz="1600" dirty="0">
                <a:latin typeface="HY엽서M" panose="02030600000101010101" pitchFamily="18" charset="-127"/>
                <a:ea typeface="HY엽서M" panose="02030600000101010101" pitchFamily="18" charset="-127"/>
              </a:rPr>
              <a:t>유행했던 게임들 중 증강현실을 이용한 대표적인 게임 </a:t>
            </a:r>
            <a:r>
              <a:rPr lang="en-US" altLang="ko-KR" sz="1600" dirty="0">
                <a:latin typeface="HY엽서M" panose="02030600000101010101" pitchFamily="18" charset="-127"/>
                <a:ea typeface="HY엽서M" panose="02030600000101010101" pitchFamily="18" charset="-127"/>
              </a:rPr>
              <a:t>‘</a:t>
            </a:r>
            <a:r>
              <a:rPr lang="ko-KR" altLang="en-US" sz="1600" dirty="0">
                <a:latin typeface="HY엽서M" panose="02030600000101010101" pitchFamily="18" charset="-127"/>
                <a:ea typeface="HY엽서M" panose="02030600000101010101" pitchFamily="18" charset="-127"/>
              </a:rPr>
              <a:t>포켓몬 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고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’.</a:t>
            </a:r>
          </a:p>
          <a:p>
            <a:pPr marL="0" indent="0">
              <a:buNone/>
            </a:pP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    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하지만 </a:t>
            </a:r>
            <a:r>
              <a:rPr lang="ko-KR" altLang="en-US" sz="1600" dirty="0">
                <a:latin typeface="HY엽서M" panose="02030600000101010101" pitchFamily="18" charset="-127"/>
                <a:ea typeface="HY엽서M" panose="02030600000101010101" pitchFamily="18" charset="-127"/>
              </a:rPr>
              <a:t>증강 현실 게임은 </a:t>
            </a:r>
            <a:r>
              <a:rPr lang="en-US" altLang="ko-KR" sz="1600" dirty="0">
                <a:latin typeface="HY엽서M" panose="02030600000101010101" pitchFamily="18" charset="-127"/>
                <a:ea typeface="HY엽서M" panose="02030600000101010101" pitchFamily="18" charset="-127"/>
              </a:rPr>
              <a:t>‘</a:t>
            </a:r>
            <a:r>
              <a:rPr lang="ko-KR" altLang="en-US" sz="1600" dirty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현실세계</a:t>
            </a:r>
            <a:r>
              <a:rPr lang="en-US" altLang="ko-KR" sz="1600" dirty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’</a:t>
            </a:r>
            <a:r>
              <a:rPr lang="ko-KR" altLang="en-US" sz="1600" dirty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인 척</a:t>
            </a:r>
            <a:r>
              <a:rPr lang="ko-KR" altLang="en-US" sz="1600" dirty="0">
                <a:latin typeface="HY엽서M" panose="02030600000101010101" pitchFamily="18" charset="-127"/>
                <a:ea typeface="HY엽서M" panose="02030600000101010101" pitchFamily="18" charset="-127"/>
              </a:rPr>
              <a:t>하는 것 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뿐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 </a:t>
            </a:r>
            <a:r>
              <a:rPr lang="ko-KR" altLang="en-US" sz="1600" dirty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물리적으로 만질 수 </a:t>
            </a:r>
            <a:r>
              <a:rPr lang="ko-KR" altLang="en-US" sz="1600" dirty="0" smtClean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없기                </a:t>
            </a:r>
            <a:endParaRPr lang="en-US" altLang="ko-KR" sz="1600" dirty="0">
              <a:solidFill>
                <a:srgbClr val="FF0000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1600" dirty="0"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   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때문에 처음에는 </a:t>
            </a:r>
            <a:r>
              <a:rPr lang="ko-KR" altLang="en-US" sz="16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신박하고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ko-KR" altLang="en-US" sz="16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재밌어도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쉽게 질리고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증강현실이라고 해도 </a:t>
            </a:r>
            <a:r>
              <a:rPr lang="ko-KR" altLang="en-US" sz="1600" dirty="0" smtClean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결국에는 화면만 </a:t>
            </a:r>
            <a:endParaRPr lang="en-US" altLang="ko-KR" sz="1600" dirty="0" smtClean="0">
              <a:solidFill>
                <a:srgbClr val="FF0000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1600" dirty="0" smtClean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     </a:t>
            </a:r>
            <a:r>
              <a:rPr lang="ko-KR" altLang="en-US" sz="1600" dirty="0" smtClean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보는 게임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이기 때문에 다른 게임들과 큰 차이점이 없다고 생각합니다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  <a:endParaRPr lang="en-US" altLang="ko-KR" sz="1600" dirty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0" indent="0">
              <a:buNone/>
            </a:pPr>
            <a:endParaRPr lang="en-US" altLang="ko-KR" sz="1600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팀 </a:t>
            </a:r>
            <a:r>
              <a:rPr lang="en-US" altLang="ko-KR" sz="1600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D.O.T</a:t>
            </a:r>
            <a:r>
              <a:rPr lang="ko-KR" altLang="en-US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는 게임을 실제 현실에서 구동시켜 직접 물리적으로 만질 수 있는 게임을 만들고 싶습니다</a:t>
            </a:r>
            <a:r>
              <a:rPr lang="en-US" altLang="ko-KR" sz="16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endParaRPr lang="en-US" altLang="ko-KR" sz="1600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endParaRPr lang="en-US" altLang="ko-KR" sz="1600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0" indent="0">
              <a:buNone/>
            </a:pPr>
            <a:endParaRPr lang="en-US" altLang="ko-KR" sz="1600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693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통계 자료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514" y="848919"/>
            <a:ext cx="6827736" cy="3689830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85" b="12714"/>
          <a:stretch/>
        </p:blipFill>
        <p:spPr>
          <a:xfrm>
            <a:off x="3255646" y="4089861"/>
            <a:ext cx="7060449" cy="260464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" t="-5621" r="29019" b="5621"/>
          <a:stretch/>
        </p:blipFill>
        <p:spPr>
          <a:xfrm>
            <a:off x="356613" y="1227274"/>
            <a:ext cx="4704980" cy="31452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09608" y="2022087"/>
            <a:ext cx="914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mtClean="0"/>
              <a:t>문에</a:t>
            </a:r>
            <a:endParaRPr lang="ko-KR" altLang="en-US" sz="800"/>
          </a:p>
        </p:txBody>
      </p:sp>
      <p:sp>
        <p:nvSpPr>
          <p:cNvPr id="9" name="TextBox 8"/>
          <p:cNvSpPr txBox="1"/>
          <p:nvPr/>
        </p:nvSpPr>
        <p:spPr>
          <a:xfrm>
            <a:off x="6209608" y="2354618"/>
            <a:ext cx="914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/>
              <a:t>에</a:t>
            </a:r>
            <a:endParaRPr lang="ko-KR" altLang="en-US" sz="800" dirty="0"/>
          </a:p>
        </p:txBody>
      </p:sp>
      <p:sp>
        <p:nvSpPr>
          <p:cNvPr id="10" name="TextBox 9"/>
          <p:cNvSpPr txBox="1"/>
          <p:nvPr/>
        </p:nvSpPr>
        <p:spPr>
          <a:xfrm>
            <a:off x="6209608" y="2508010"/>
            <a:ext cx="21534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/>
              <a:t>비슷한 장르의 </a:t>
            </a:r>
            <a:r>
              <a:rPr lang="ko-KR" altLang="en-US" sz="800" smtClean="0"/>
              <a:t>게임이기 때문에</a:t>
            </a:r>
            <a:endParaRPr lang="ko-KR" altLang="en-US" sz="800" dirty="0"/>
          </a:p>
        </p:txBody>
      </p:sp>
      <p:sp>
        <p:nvSpPr>
          <p:cNvPr id="11" name="TextBox 10"/>
          <p:cNvSpPr txBox="1"/>
          <p:nvPr/>
        </p:nvSpPr>
        <p:spPr>
          <a:xfrm>
            <a:off x="6209608" y="2663821"/>
            <a:ext cx="914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mtClean="0"/>
              <a:t>없기 때문에</a:t>
            </a:r>
            <a:endParaRPr lang="ko-KR" altLang="en-US" sz="800"/>
          </a:p>
        </p:txBody>
      </p:sp>
      <p:sp>
        <p:nvSpPr>
          <p:cNvPr id="12" name="직사각형 11"/>
          <p:cNvSpPr/>
          <p:nvPr/>
        </p:nvSpPr>
        <p:spPr>
          <a:xfrm>
            <a:off x="5993119" y="2723454"/>
            <a:ext cx="174567" cy="1558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44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팀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D.O.T</a:t>
            </a:r>
            <a:r>
              <a:rPr lang="en-US" altLang="ko-KR" dirty="0" smtClean="0">
                <a:ea typeface="HY목각파임B" panose="02030600000101010101" pitchFamily="18" charset="-127"/>
              </a:rPr>
              <a:t>’s</a:t>
            </a:r>
            <a:r>
              <a:rPr lang="en-US" altLang="ko-KR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 모티브</a:t>
            </a:r>
            <a:r>
              <a:rPr lang="en-US" altLang="ko-KR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‘C.A.T.S’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얼마 전까지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‘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구글플레이스토어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’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인기순위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1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위를 차지했던 게임인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‘</a:t>
            </a:r>
            <a:r>
              <a:rPr lang="en-US" altLang="ko-KR" dirty="0" smtClean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CATS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’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를 모티브로 만들었습니다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다운로드 수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1000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만회가 넘는 많은 사람들이 즐기는 게임입니다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  <a:endParaRPr lang="ko-KR" altLang="en-US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2711537" y="3135087"/>
            <a:ext cx="8670749" cy="2545439"/>
            <a:chOff x="2734491" y="2821578"/>
            <a:chExt cx="8670749" cy="2545439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4491" y="2821578"/>
              <a:ext cx="4530717" cy="2545439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208" y="2821578"/>
              <a:ext cx="4140032" cy="25454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797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‘C.A.T.S’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589212" y="1576647"/>
            <a:ext cx="8915400" cy="3777622"/>
          </a:xfrm>
        </p:spPr>
        <p:txBody>
          <a:bodyPr/>
          <a:lstStyle/>
          <a:p>
            <a:r>
              <a:rPr lang="ko-KR" altLang="en-US" dirty="0">
                <a:latin typeface="HY엽서M" panose="02030600000101010101" pitchFamily="18" charset="-127"/>
                <a:ea typeface="HY엽서M" panose="02030600000101010101" pitchFamily="18" charset="-127"/>
                <a:hlinkClick r:id="rId4" tooltip="코즈믹 브레이크"/>
              </a:rPr>
              <a:t>상자 등에서 얻은 부품으로 자신만의 기계를 만들고</a:t>
            </a:r>
            <a:r>
              <a:rPr lang="ko-KR" altLang="en-US" dirty="0">
                <a:latin typeface="HY엽서M" panose="02030600000101010101" pitchFamily="18" charset="-127"/>
                <a:ea typeface="HY엽서M" panose="02030600000101010101" pitchFamily="18" charset="-127"/>
              </a:rPr>
              <a:t> </a:t>
            </a:r>
            <a:r>
              <a:rPr lang="ko-KR" altLang="en-US" dirty="0">
                <a:latin typeface="HY엽서M" panose="02030600000101010101" pitchFamily="18" charset="-127"/>
                <a:ea typeface="HY엽서M" panose="02030600000101010101" pitchFamily="18" charset="-127"/>
                <a:hlinkClick r:id="rId5" tooltip="ROBOCRAFT"/>
              </a:rPr>
              <a:t>무기를 달아 상대방이 만든 기계와 싸우는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  <a:hlinkClick r:id="rId5" tooltip="ROBOCRAFT"/>
              </a:rPr>
              <a:t>방식의 게임 입니다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  <a:hlinkClick r:id="rId5" tooltip="ROBOCRAFT"/>
              </a:rPr>
              <a:t>.</a:t>
            </a:r>
            <a:r>
              <a:rPr lang="ko-KR" altLang="en-US" dirty="0">
                <a:latin typeface="HY엽서M" panose="02030600000101010101" pitchFamily="18" charset="-127"/>
                <a:ea typeface="HY엽서M" panose="02030600000101010101" pitchFamily="18" charset="-127"/>
              </a:rPr>
              <a:t/>
            </a:r>
            <a:br>
              <a:rPr lang="ko-KR" altLang="en-US" dirty="0">
                <a:latin typeface="HY엽서M" panose="02030600000101010101" pitchFamily="18" charset="-127"/>
                <a:ea typeface="HY엽서M" panose="02030600000101010101" pitchFamily="18" charset="-127"/>
              </a:rPr>
            </a:br>
            <a:endParaRPr lang="en-US" altLang="ko-KR" dirty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팀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D.O.T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는 이런 간단하면서 쉽고 재미있는 게임을 </a:t>
            </a:r>
            <a:r>
              <a:rPr lang="ko-KR" altLang="en-US" sz="2000" dirty="0" smtClean="0">
                <a:solidFill>
                  <a:srgbClr val="FF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현실세계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로 구현 가능하도록 바꾸어 만들어 보고 싶습니다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5" name="bandicam 2017-07-13 14-03-04-82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99659" y="3413286"/>
            <a:ext cx="6051666" cy="316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209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 설명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블루투스</a:t>
            </a:r>
            <a:r>
              <a:rPr lang="ko-KR" altLang="en-US" dirty="0">
                <a:latin typeface="HY엽서M" panose="02030600000101010101" pitchFamily="18" charset="-127"/>
                <a:ea typeface="HY엽서M" panose="02030600000101010101" pitchFamily="18" charset="-127"/>
              </a:rPr>
              <a:t>를 이용하여 기기를 </a:t>
            </a:r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모바일핸드폰으로 </a:t>
            </a:r>
            <a:r>
              <a:rPr lang="ko-KR" alt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조종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한다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전후좌우로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이동하고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머리 쪽에 </a:t>
            </a:r>
            <a:r>
              <a:rPr lang="ko-KR" altLang="en-US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서보모터를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이용한 무기를 단다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이렇게 제작된 차들을 이용하여 상대를 뒤집거나 밀어내어 경기장 밖으로 떨궈내는 방식의 게임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smtClean="0">
                <a:solidFill>
                  <a:srgbClr val="C0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승패 </a:t>
            </a:r>
            <a:r>
              <a:rPr lang="ko-KR" altLang="en-US" dirty="0">
                <a:solidFill>
                  <a:srgbClr val="C0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여부를 자동화한다</a:t>
            </a:r>
            <a:r>
              <a:rPr lang="en-US" altLang="ko-KR" dirty="0">
                <a:solidFill>
                  <a:srgbClr val="C00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  <a:endParaRPr lang="en-US" altLang="ko-KR" dirty="0" smtClean="0">
              <a:solidFill>
                <a:srgbClr val="C00000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승패 여부에 따라 점수가 반영되어 서버로 보내 </a:t>
            </a:r>
            <a:r>
              <a:rPr lang="ko-KR" alt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순위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를 정한다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 (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경쟁심 유발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</a:p>
          <a:p>
            <a:pPr marL="0" indent="0">
              <a:buNone/>
            </a:pPr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endParaRPr lang="ko-KR" altLang="en-US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416" y="1508546"/>
            <a:ext cx="10058400" cy="5027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07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6" t="2063" r="23199" b="-590"/>
          <a:stretch/>
        </p:blipFill>
        <p:spPr>
          <a:xfrm>
            <a:off x="1202266" y="1498368"/>
            <a:ext cx="4990555" cy="45464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6" r="23912"/>
          <a:stretch/>
        </p:blipFill>
        <p:spPr>
          <a:xfrm>
            <a:off x="6192821" y="1498368"/>
            <a:ext cx="5717868" cy="454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137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제품의 </a:t>
            </a:r>
            <a:r>
              <a:rPr lang="ko-KR" altLang="en-US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기능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592925" y="1753985"/>
            <a:ext cx="8915400" cy="466344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…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현재 구현된 기능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…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기울기 센서를 이용하여 약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3</a:t>
            </a:r>
            <a:r>
              <a:rPr lang="ko-KR" altLang="en-US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초동안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뒤집혀 있을 경우 패배 판단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노래소리 출력</a:t>
            </a:r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서보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모터를 이용하여 상대를 뒤집는 기능</a:t>
            </a:r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전후 좌우 이동 기능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(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블루투스 이용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후면에 </a:t>
            </a:r>
            <a:r>
              <a:rPr lang="en-US" altLang="ko-KR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lcd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판을 달아 이름이나 팀을 표시하여 간지를 챙긴다</a:t>
            </a:r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…</a:t>
            </a:r>
            <a:r>
              <a:rPr lang="ko-KR" altLang="en-US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개발중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…</a:t>
            </a:r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게임 중 항복 버튼 추가하여 항복을 가능하게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한다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경기장 밖으로 </a:t>
            </a:r>
            <a:r>
              <a:rPr lang="ko-KR" altLang="en-US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이탈시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패배 판정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(2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가지 방법</a:t>
            </a:r>
            <a:r>
              <a:rPr lang="en-US" altLang="ko-KR" dirty="0"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– </a:t>
            </a:r>
            <a:r>
              <a:rPr lang="ko-KR" altLang="en-US" dirty="0">
                <a:latin typeface="HY엽서M" panose="02030600000101010101" pitchFamily="18" charset="-127"/>
                <a:ea typeface="HY엽서M" panose="02030600000101010101" pitchFamily="18" charset="-127"/>
              </a:rPr>
              <a:t>빚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감지 센서 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or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기울기 센서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dirty="0">
                <a:latin typeface="HY엽서M" panose="02030600000101010101" pitchFamily="18" charset="-127"/>
                <a:ea typeface="HY엽서M" panose="02030600000101010101" pitchFamily="18" charset="-127"/>
              </a:rPr>
              <a:t>로그인 시스템으로 점수와 순위를 표시할 수 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클라이언트를 제작하여 조종하고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서버에서 점수를 받아올 수 있다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웹 페이지</a:t>
            </a:r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를 만들어 제품 소개 및 앱 다운 그리고 순위표</a:t>
            </a:r>
            <a:endParaRPr lang="en-US" altLang="ko-KR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게임 중 무승부 신청을 하여 무승부를 가능하게 한다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  <a:p>
            <a:r>
              <a:rPr lang="ko-KR" altLang="en-US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연승 시스템을 추가하여 추가 점수를 만든다</a:t>
            </a:r>
            <a:r>
              <a:rPr lang="en-US" altLang="ko-KR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0741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줄기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732</TotalTime>
  <Words>425</Words>
  <Application>Microsoft Office PowerPoint</Application>
  <PresentationFormat>와이드스크린</PresentationFormat>
  <Paragraphs>61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HY목각파임B</vt:lpstr>
      <vt:lpstr>HY얕은샘물M</vt:lpstr>
      <vt:lpstr>HY엽서M</vt:lpstr>
      <vt:lpstr>HY중고딕</vt:lpstr>
      <vt:lpstr>문체부 훈민정음체</vt:lpstr>
      <vt:lpstr>Arial</vt:lpstr>
      <vt:lpstr>Century Gothic</vt:lpstr>
      <vt:lpstr>Wingdings 3</vt:lpstr>
      <vt:lpstr>줄기</vt:lpstr>
      <vt:lpstr>Don’t Over Turn</vt:lpstr>
      <vt:lpstr>개요</vt:lpstr>
      <vt:lpstr>동기</vt:lpstr>
      <vt:lpstr>통계 자료</vt:lpstr>
      <vt:lpstr>팀 D.O.T’s  모티브‘C.A.T.S’</vt:lpstr>
      <vt:lpstr>‘C.A.T.S’</vt:lpstr>
      <vt:lpstr>제품 설명</vt:lpstr>
      <vt:lpstr>PowerPoint 프레젠테이션</vt:lpstr>
      <vt:lpstr>제품의 기능</vt:lpstr>
      <vt:lpstr>제품 장점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Don’t Over Turn</dc:title>
  <dc:creator>정유한</dc:creator>
  <cp:lastModifiedBy>정유한</cp:lastModifiedBy>
  <cp:revision>46</cp:revision>
  <dcterms:created xsi:type="dcterms:W3CDTF">2017-07-12T01:22:17Z</dcterms:created>
  <dcterms:modified xsi:type="dcterms:W3CDTF">2017-07-17T06:42:43Z</dcterms:modified>
</cp:coreProperties>
</file>

<file path=docProps/thumbnail.jpeg>
</file>